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5"/>
    <p:restoredTop sz="94694"/>
  </p:normalViewPr>
  <p:slideViewPr>
    <p:cSldViewPr snapToGrid="0" snapToObjects="1">
      <p:cViewPr varScale="1">
        <p:scale>
          <a:sx n="140" d="100"/>
          <a:sy n="140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B2A98-CE62-EF4D-A078-B4D67AFD2560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0674D-D14D-8247-BCD9-D980402B5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6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66D85-8FC6-B34A-98D5-CD80717AC70D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7009" y="130404"/>
            <a:ext cx="421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 for </a:t>
            </a:r>
            <a:r>
              <a:rPr lang="en-US" sz="3600" dirty="0" smtClean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Everybody</a:t>
            </a:r>
            <a:endParaRPr lang="en-US" sz="3600" dirty="0">
              <a:solidFill>
                <a:srgbClr val="E28B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9958" y="954435"/>
            <a:ext cx="2344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Charles R. Severance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www.py4e.com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9513" y="4724519"/>
            <a:ext cx="1864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Photo: </a:t>
            </a:r>
            <a:r>
              <a:rPr lang="en-US" sz="160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Jeffrey Smith</a:t>
            </a:r>
            <a:endParaRPr 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9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12</Words>
  <Application>Microsoft Macintosh PowerPoint</Application>
  <PresentationFormat>On-screen Show (16:9)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Microsoft Office User</cp:lastModifiedBy>
  <cp:revision>3</cp:revision>
  <dcterms:created xsi:type="dcterms:W3CDTF">2019-11-02T15:35:24Z</dcterms:created>
  <dcterms:modified xsi:type="dcterms:W3CDTF">2021-02-18T15:36:32Z</dcterms:modified>
</cp:coreProperties>
</file>